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ar-TN" b="0" i="0" dirty="0" smtClean="0"/>
              <a:t>تقييم الخدمات البلدية (إعداد برنامج </a:t>
            </a:r>
            <a:r>
              <a:rPr lang="ar-TN" b="0" i="0" dirty="0" err="1" smtClean="0"/>
              <a:t>تدعييم</a:t>
            </a:r>
            <a:r>
              <a:rPr lang="ar-TN" b="0" i="0" dirty="0" smtClean="0"/>
              <a:t>) - بلدية المطوية</a:t>
            </a:r>
          </a:p>
          <a:p>
            <a:pPr>
              <a:defRPr/>
            </a:pPr>
            <a:r>
              <a:rPr lang="ar-TN" dirty="0" smtClean="0"/>
              <a:t/>
            </a:r>
            <a:br>
              <a:rPr lang="ar-TN" dirty="0" smtClean="0"/>
            </a:br>
            <a:endParaRPr lang="en-US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pourcentage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متجاوبة جدا</c:v>
                </c:pt>
                <c:pt idx="1">
                  <c:v>متجاوبة </c:v>
                </c:pt>
                <c:pt idx="2">
                  <c:v>غير متجاوبة</c:v>
                </c:pt>
                <c:pt idx="3">
                  <c:v>غير متجاوبة بالمرة</c:v>
                </c:pt>
                <c:pt idx="4">
                  <c:v>لا أعرف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9</c:v>
                </c:pt>
                <c:pt idx="1">
                  <c:v>42</c:v>
                </c:pt>
                <c:pt idx="2">
                  <c:v>21</c:v>
                </c:pt>
                <c:pt idx="3">
                  <c:v>16</c:v>
                </c:pt>
                <c:pt idx="4">
                  <c:v>12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688E-519F-4193-963A-E18F74E0B646}" type="datetimeFigureOut">
              <a:rPr lang="fr-FR" smtClean="0"/>
              <a:pPr/>
              <a:t>08/08/2019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E860-BB39-46CE-A28C-7035F6B05E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تقييم الخدمات البلدية (إعداد برنامج تدعييم) - بلدية المطوية</dc:title>
  <dc:creator>hp</dc:creator>
  <cp:lastModifiedBy>hp</cp:lastModifiedBy>
  <cp:revision>4</cp:revision>
  <dcterms:created xsi:type="dcterms:W3CDTF">2019-08-07T22:49:51Z</dcterms:created>
  <dcterms:modified xsi:type="dcterms:W3CDTF">2019-08-07T23:52:05Z</dcterms:modified>
</cp:coreProperties>
</file>